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5"/>
  </p:notesMasterIdLst>
  <p:sldIdLst>
    <p:sldId id="848" r:id="rId2"/>
    <p:sldId id="851" r:id="rId3"/>
    <p:sldId id="850" r:id="rId4"/>
    <p:sldId id="852" r:id="rId5"/>
    <p:sldId id="857" r:id="rId6"/>
    <p:sldId id="856" r:id="rId7"/>
    <p:sldId id="855" r:id="rId8"/>
    <p:sldId id="854" r:id="rId9"/>
    <p:sldId id="853" r:id="rId10"/>
    <p:sldId id="859" r:id="rId11"/>
    <p:sldId id="858" r:id="rId12"/>
    <p:sldId id="849" r:id="rId13"/>
    <p:sldId id="860" r:id="rId14"/>
    <p:sldId id="866" r:id="rId15"/>
    <p:sldId id="865" r:id="rId16"/>
    <p:sldId id="864" r:id="rId17"/>
    <p:sldId id="863" r:id="rId18"/>
    <p:sldId id="862" r:id="rId19"/>
    <p:sldId id="870" r:id="rId20"/>
    <p:sldId id="869" r:id="rId21"/>
    <p:sldId id="868" r:id="rId22"/>
    <p:sldId id="861" r:id="rId23"/>
    <p:sldId id="871" r:id="rId24"/>
    <p:sldId id="867" r:id="rId25"/>
    <p:sldId id="872" r:id="rId26"/>
    <p:sldId id="876" r:id="rId27"/>
    <p:sldId id="875" r:id="rId28"/>
    <p:sldId id="874" r:id="rId29"/>
    <p:sldId id="873" r:id="rId30"/>
    <p:sldId id="881" r:id="rId31"/>
    <p:sldId id="880" r:id="rId32"/>
    <p:sldId id="879" r:id="rId33"/>
    <p:sldId id="878" r:id="rId34"/>
    <p:sldId id="877" r:id="rId35"/>
    <p:sldId id="888" r:id="rId36"/>
    <p:sldId id="887" r:id="rId37"/>
    <p:sldId id="886" r:id="rId38"/>
    <p:sldId id="889" r:id="rId39"/>
    <p:sldId id="883" r:id="rId40"/>
    <p:sldId id="890" r:id="rId41"/>
    <p:sldId id="884" r:id="rId42"/>
    <p:sldId id="882" r:id="rId43"/>
    <p:sldId id="89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91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A89F0-FD73-41B2-8685-34A5A004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3614" b="71840"/>
          <a:stretch/>
        </p:blipFill>
        <p:spPr>
          <a:xfrm>
            <a:off x="1278302" y="0"/>
            <a:ext cx="6587397" cy="19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2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1D7E7-5A69-4461-9C24-B2C9B117D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" b="63249"/>
          <a:stretch/>
        </p:blipFill>
        <p:spPr>
          <a:xfrm>
            <a:off x="1153875" y="91440"/>
            <a:ext cx="6836251" cy="15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70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1D7E7-5A69-4461-9C24-B2C9B117D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" b="63249"/>
          <a:stretch/>
        </p:blipFill>
        <p:spPr>
          <a:xfrm>
            <a:off x="1153875" y="91440"/>
            <a:ext cx="6836251" cy="1511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7AACB-59DF-45B0-B950-079F2E61F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56" r="3659" b="27114"/>
          <a:stretch/>
        </p:blipFill>
        <p:spPr>
          <a:xfrm>
            <a:off x="1188720" y="1920231"/>
            <a:ext cx="6591780" cy="14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6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A4031E-0C8B-499D-AFCA-56E0C849B4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80240" r="715" b="8000"/>
          <a:stretch/>
        </p:blipFill>
        <p:spPr>
          <a:xfrm>
            <a:off x="1179169" y="3749040"/>
            <a:ext cx="6785662" cy="10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1D7E7-5A69-4461-9C24-B2C9B117D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" b="63249"/>
          <a:stretch/>
        </p:blipFill>
        <p:spPr>
          <a:xfrm>
            <a:off x="1153875" y="91440"/>
            <a:ext cx="6836251" cy="1511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7AACB-59DF-45B0-B950-079F2E61F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56" r="3659" b="27114"/>
          <a:stretch/>
        </p:blipFill>
        <p:spPr>
          <a:xfrm>
            <a:off x="1188720" y="1920231"/>
            <a:ext cx="6591780" cy="14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7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B93C3-5E1D-4F1A-9C9A-2787556B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0800" r="16572" b="12001"/>
          <a:stretch/>
        </p:blipFill>
        <p:spPr>
          <a:xfrm rot="-5340000">
            <a:off x="2048139" y="-822960"/>
            <a:ext cx="5047723" cy="687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B93C3-5E1D-4F1A-9C9A-2787556B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0800" r="16572" b="12001"/>
          <a:stretch/>
        </p:blipFill>
        <p:spPr>
          <a:xfrm rot="-5340000">
            <a:off x="2048139" y="-822960"/>
            <a:ext cx="5047723" cy="6879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487D17-7B6C-4FF3-BA4E-99B2B4E46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1" t="-87" r="33047" b="81880"/>
          <a:stretch/>
        </p:blipFill>
        <p:spPr>
          <a:xfrm>
            <a:off x="457200" y="5118812"/>
            <a:ext cx="3517526" cy="49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7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B93C3-5E1D-4F1A-9C9A-2787556B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0800" r="16572" b="12001"/>
          <a:stretch/>
        </p:blipFill>
        <p:spPr>
          <a:xfrm rot="-5340000">
            <a:off x="2048139" y="-822960"/>
            <a:ext cx="5047723" cy="6879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487D17-7B6C-4FF3-BA4E-99B2B4E46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1" t="-87" r="33047" b="81880"/>
          <a:stretch/>
        </p:blipFill>
        <p:spPr>
          <a:xfrm>
            <a:off x="457200" y="5118812"/>
            <a:ext cx="3517526" cy="495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C6B2A-FEDE-42EE-92CF-0F8C5A356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26" r="24988" b="60835"/>
          <a:stretch/>
        </p:blipFill>
        <p:spPr>
          <a:xfrm>
            <a:off x="4572000" y="5212080"/>
            <a:ext cx="4164930" cy="4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2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B93C3-5E1D-4F1A-9C9A-2787556B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0800" r="16572" b="12001"/>
          <a:stretch/>
        </p:blipFill>
        <p:spPr>
          <a:xfrm rot="-5340000">
            <a:off x="2048139" y="-822960"/>
            <a:ext cx="5047723" cy="6879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487D17-7B6C-4FF3-BA4E-99B2B4E46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1" t="-87" r="33047" b="81880"/>
          <a:stretch/>
        </p:blipFill>
        <p:spPr>
          <a:xfrm>
            <a:off x="457200" y="5118812"/>
            <a:ext cx="3517526" cy="495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C6B2A-FEDE-42EE-92CF-0F8C5A356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26" r="24988" b="60835"/>
          <a:stretch/>
        </p:blipFill>
        <p:spPr>
          <a:xfrm>
            <a:off x="4572000" y="5212080"/>
            <a:ext cx="4164930" cy="445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49EF7-4B86-490E-8B96-B277C308E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796" r="59787" b="40866"/>
          <a:stretch/>
        </p:blipFill>
        <p:spPr>
          <a:xfrm>
            <a:off x="365760" y="5760720"/>
            <a:ext cx="2232767" cy="4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0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B93C3-5E1D-4F1A-9C9A-2787556B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0800" r="16572" b="12001"/>
          <a:stretch/>
        </p:blipFill>
        <p:spPr>
          <a:xfrm rot="-5340000">
            <a:off x="2048139" y="-822960"/>
            <a:ext cx="5047723" cy="6879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487D17-7B6C-4FF3-BA4E-99B2B4E46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1" t="-87" r="33047" b="81880"/>
          <a:stretch/>
        </p:blipFill>
        <p:spPr>
          <a:xfrm>
            <a:off x="457200" y="5118812"/>
            <a:ext cx="3517526" cy="495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C6B2A-FEDE-42EE-92CF-0F8C5A356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26" r="24988" b="60835"/>
          <a:stretch/>
        </p:blipFill>
        <p:spPr>
          <a:xfrm>
            <a:off x="4572000" y="5212080"/>
            <a:ext cx="4164930" cy="445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49EF7-4B86-490E-8B96-B277C308E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796" r="59787" b="40866"/>
          <a:stretch/>
        </p:blipFill>
        <p:spPr>
          <a:xfrm>
            <a:off x="365760" y="5760720"/>
            <a:ext cx="2232767" cy="445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A5B43-60FB-4518-AD57-B4F74B5F6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765" b="17265"/>
          <a:stretch/>
        </p:blipFill>
        <p:spPr>
          <a:xfrm>
            <a:off x="3108960" y="5760720"/>
            <a:ext cx="5552352" cy="5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0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B93C3-5E1D-4F1A-9C9A-2787556B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0800" r="16572" b="12001"/>
          <a:stretch/>
        </p:blipFill>
        <p:spPr>
          <a:xfrm rot="-5340000">
            <a:off x="2048139" y="-822960"/>
            <a:ext cx="5047723" cy="6879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487D17-7B6C-4FF3-BA4E-99B2B4E46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1" t="-87" r="33047" b="81880"/>
          <a:stretch/>
        </p:blipFill>
        <p:spPr>
          <a:xfrm>
            <a:off x="457200" y="5118812"/>
            <a:ext cx="3517526" cy="495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B0761-DE18-4F61-811F-051985171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593" r="82122"/>
          <a:stretch/>
        </p:blipFill>
        <p:spPr>
          <a:xfrm>
            <a:off x="365760" y="6400799"/>
            <a:ext cx="992650" cy="419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C6B2A-FEDE-42EE-92CF-0F8C5A3562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826" r="24988" b="60835"/>
          <a:stretch/>
        </p:blipFill>
        <p:spPr>
          <a:xfrm>
            <a:off x="4572000" y="5212080"/>
            <a:ext cx="4164930" cy="445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49EF7-4B86-490E-8B96-B277C308EC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796" r="59787" b="40866"/>
          <a:stretch/>
        </p:blipFill>
        <p:spPr>
          <a:xfrm>
            <a:off x="365760" y="5760720"/>
            <a:ext cx="2232767" cy="445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A5B43-60FB-4518-AD57-B4F74B5F6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765" b="17265"/>
          <a:stretch/>
        </p:blipFill>
        <p:spPr>
          <a:xfrm>
            <a:off x="3108960" y="5760720"/>
            <a:ext cx="5552352" cy="5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51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70B9B-5B84-4C58-B3A7-AD5CF9756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5" r="2210" b="53470"/>
          <a:stretch/>
        </p:blipFill>
        <p:spPr>
          <a:xfrm>
            <a:off x="1226539" y="91440"/>
            <a:ext cx="6690923" cy="24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0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A89F0-FD73-41B2-8685-34A5A004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3614" b="71840"/>
          <a:stretch/>
        </p:blipFill>
        <p:spPr>
          <a:xfrm>
            <a:off x="1278302" y="0"/>
            <a:ext cx="6587397" cy="1980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6C119C-D511-41AA-AC30-8DB3D139C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00" r="8724" b="56160"/>
          <a:stretch/>
        </p:blipFill>
        <p:spPr>
          <a:xfrm>
            <a:off x="1280160" y="1920240"/>
            <a:ext cx="6245227" cy="11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12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70B9B-5B84-4C58-B3A7-AD5CF9756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5" r="2210" b="53470"/>
          <a:stretch/>
        </p:blipFill>
        <p:spPr>
          <a:xfrm>
            <a:off x="1226539" y="91440"/>
            <a:ext cx="6690923" cy="2477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FEAA7-1039-42E8-9A6D-4A2DC9022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82" b="58513"/>
          <a:stretch/>
        </p:blipFill>
        <p:spPr>
          <a:xfrm>
            <a:off x="1188720" y="2651760"/>
            <a:ext cx="4831843" cy="9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0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66470-C80D-4983-B4D3-EEB098D9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76880" r="14485" b="8000"/>
          <a:stretch/>
        </p:blipFill>
        <p:spPr>
          <a:xfrm>
            <a:off x="1097280" y="3657600"/>
            <a:ext cx="5499706" cy="1337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970B9B-5B84-4C58-B3A7-AD5CF9756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5" r="2210" b="53470"/>
          <a:stretch/>
        </p:blipFill>
        <p:spPr>
          <a:xfrm>
            <a:off x="1226539" y="91440"/>
            <a:ext cx="6690923" cy="2477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FEAA7-1039-42E8-9A6D-4A2DC9022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082" b="58513"/>
          <a:stretch/>
        </p:blipFill>
        <p:spPr>
          <a:xfrm>
            <a:off x="1188720" y="2651760"/>
            <a:ext cx="4831843" cy="9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97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66470-C80D-4983-B4D3-EEB098D9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76880" r="14485" b="8000"/>
          <a:stretch/>
        </p:blipFill>
        <p:spPr>
          <a:xfrm>
            <a:off x="1097280" y="3657600"/>
            <a:ext cx="5499706" cy="1337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970B9B-5B84-4C58-B3A7-AD5CF9756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5" r="2210" b="53470"/>
          <a:stretch/>
        </p:blipFill>
        <p:spPr>
          <a:xfrm>
            <a:off x="1226539" y="91440"/>
            <a:ext cx="6690923" cy="2477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FEAA7-1039-42E8-9A6D-4A2DC9022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082" b="58513"/>
          <a:stretch/>
        </p:blipFill>
        <p:spPr>
          <a:xfrm>
            <a:off x="1188720" y="2651760"/>
            <a:ext cx="4831843" cy="96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D5F7CB-DEE2-4753-A215-2047A149A0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3614" b="85280"/>
          <a:stretch/>
        </p:blipFill>
        <p:spPr>
          <a:xfrm>
            <a:off x="1005840" y="5303519"/>
            <a:ext cx="6587397" cy="8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85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7F6A0-BDF6-49CC-8750-CABFB4928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94" r="1113"/>
          <a:stretch/>
        </p:blipFill>
        <p:spPr>
          <a:xfrm>
            <a:off x="1853058" y="0"/>
            <a:ext cx="5437885" cy="821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18B7B-A43E-4F0C-8D88-467B8015B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3" t="59174" r="24974"/>
          <a:stretch/>
        </p:blipFill>
        <p:spPr>
          <a:xfrm>
            <a:off x="2689384" y="822960"/>
            <a:ext cx="3765233" cy="198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47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7F6A0-BDF6-49CC-8750-CABFB4928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94" r="1113"/>
          <a:stretch/>
        </p:blipFill>
        <p:spPr>
          <a:xfrm>
            <a:off x="1853058" y="0"/>
            <a:ext cx="5437885" cy="821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F079B-B3C9-4451-A144-6B8901E9D8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160" r="716" b="27040"/>
          <a:stretch/>
        </p:blipFill>
        <p:spPr>
          <a:xfrm>
            <a:off x="1179238" y="3200400"/>
            <a:ext cx="6785525" cy="2723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18B7B-A43E-4F0C-8D88-467B8015BB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83" t="59174" r="24974"/>
          <a:stretch/>
        </p:blipFill>
        <p:spPr>
          <a:xfrm>
            <a:off x="2689384" y="822960"/>
            <a:ext cx="3765233" cy="198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9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82863-931D-4592-B2E9-61B45DED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5438103" cy="823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FF4BE-2613-43A0-BE1F-A76357057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6042" r="34731" b="4903"/>
          <a:stretch/>
        </p:blipFill>
        <p:spPr>
          <a:xfrm>
            <a:off x="6309360" y="91440"/>
            <a:ext cx="2841970" cy="188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2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82863-931D-4592-B2E9-61B45DED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5438103" cy="823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FF4BE-2613-43A0-BE1F-A76357057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6042" r="34731" b="4903"/>
          <a:stretch/>
        </p:blipFill>
        <p:spPr>
          <a:xfrm>
            <a:off x="6309360" y="91440"/>
            <a:ext cx="2841970" cy="188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A15D4-356B-4EDE-88FA-B4B4A87349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15936" b="82239"/>
          <a:stretch/>
        </p:blipFill>
        <p:spPr>
          <a:xfrm>
            <a:off x="182880" y="1005840"/>
            <a:ext cx="5745263" cy="10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3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82863-931D-4592-B2E9-61B45DED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5438103" cy="823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FF4BE-2613-43A0-BE1F-A76357057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6042" r="34731" b="4903"/>
          <a:stretch/>
        </p:blipFill>
        <p:spPr>
          <a:xfrm>
            <a:off x="6309360" y="91440"/>
            <a:ext cx="2841970" cy="188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A15D4-356B-4EDE-88FA-B4B4A87349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15936" b="82239"/>
          <a:stretch/>
        </p:blipFill>
        <p:spPr>
          <a:xfrm>
            <a:off x="182880" y="1005840"/>
            <a:ext cx="5745263" cy="1061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28248-DA4D-4653-9FD7-9915A35ADA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07" r="410"/>
          <a:stretch/>
        </p:blipFill>
        <p:spPr>
          <a:xfrm>
            <a:off x="365760" y="2194560"/>
            <a:ext cx="6367641" cy="10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82863-931D-4592-B2E9-61B45DED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5438103" cy="823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FF4BE-2613-43A0-BE1F-A76357057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6042" r="34731" b="4903"/>
          <a:stretch/>
        </p:blipFill>
        <p:spPr>
          <a:xfrm>
            <a:off x="6309360" y="91440"/>
            <a:ext cx="2841970" cy="188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A15D4-356B-4EDE-88FA-B4B4A87349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15936" b="82239"/>
          <a:stretch/>
        </p:blipFill>
        <p:spPr>
          <a:xfrm>
            <a:off x="182880" y="1005840"/>
            <a:ext cx="5745263" cy="1061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28248-DA4D-4653-9FD7-9915A35ADA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07" r="410"/>
          <a:stretch/>
        </p:blipFill>
        <p:spPr>
          <a:xfrm>
            <a:off x="365760" y="2194560"/>
            <a:ext cx="6367641" cy="1095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A894E3-7467-4B21-8ACB-7531BFC32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87" b="74229"/>
          <a:stretch/>
        </p:blipFill>
        <p:spPr>
          <a:xfrm>
            <a:off x="457200" y="3474712"/>
            <a:ext cx="6740392" cy="10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8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82863-931D-4592-B2E9-61B45DED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5438103" cy="823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FF4BE-2613-43A0-BE1F-A76357057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6042" r="34731" b="4903"/>
          <a:stretch/>
        </p:blipFill>
        <p:spPr>
          <a:xfrm>
            <a:off x="6309360" y="91440"/>
            <a:ext cx="2841970" cy="188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A15D4-356B-4EDE-88FA-B4B4A87349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15936" b="82239"/>
          <a:stretch/>
        </p:blipFill>
        <p:spPr>
          <a:xfrm>
            <a:off x="182880" y="1005840"/>
            <a:ext cx="5745263" cy="1061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28248-DA4D-4653-9FD7-9915A35ADA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07" r="410"/>
          <a:stretch/>
        </p:blipFill>
        <p:spPr>
          <a:xfrm>
            <a:off x="365760" y="2194560"/>
            <a:ext cx="6367641" cy="1095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D6E70F-FDB8-46A1-85E9-5B506A8553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0" r="40577" b="25920"/>
          <a:stretch/>
        </p:blipFill>
        <p:spPr>
          <a:xfrm>
            <a:off x="1371600" y="4480560"/>
            <a:ext cx="4061200" cy="207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A894E3-7467-4B21-8ACB-7531BFC32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87" b="74229"/>
          <a:stretch/>
        </p:blipFill>
        <p:spPr>
          <a:xfrm>
            <a:off x="457200" y="3474712"/>
            <a:ext cx="6740392" cy="10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7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A89F0-FD73-41B2-8685-34A5A004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3614" b="71840"/>
          <a:stretch/>
        </p:blipFill>
        <p:spPr>
          <a:xfrm>
            <a:off x="1278302" y="0"/>
            <a:ext cx="6587397" cy="1980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6C119C-D511-41AA-AC30-8DB3D139C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00" r="8724" b="56160"/>
          <a:stretch/>
        </p:blipFill>
        <p:spPr>
          <a:xfrm>
            <a:off x="1280160" y="1920240"/>
            <a:ext cx="6245227" cy="1189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1BF2D-431C-4B4B-B5A1-D8C44D4CA4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t="15280" r="14486" b="14160"/>
          <a:stretch/>
        </p:blipFill>
        <p:spPr>
          <a:xfrm rot="-5400000">
            <a:off x="2613345" y="2468880"/>
            <a:ext cx="3840500" cy="48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09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F756CD-47A5-4E84-90DF-76D5FDAE6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0" r="34" b="75200"/>
          <a:stretch/>
        </p:blipFill>
        <p:spPr>
          <a:xfrm>
            <a:off x="1152096" y="0"/>
            <a:ext cx="6839808" cy="163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0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F756CD-47A5-4E84-90DF-76D5FDAE6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0" r="34" b="75200"/>
          <a:stretch/>
        </p:blipFill>
        <p:spPr>
          <a:xfrm>
            <a:off x="1152096" y="0"/>
            <a:ext cx="6839808" cy="163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41B8EB-CA65-4F42-8BC6-9223F1B80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74" r="4379" b="50000"/>
          <a:stretch/>
        </p:blipFill>
        <p:spPr>
          <a:xfrm>
            <a:off x="1300741" y="1645920"/>
            <a:ext cx="6542518" cy="21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3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F756CD-47A5-4E84-90DF-76D5FDAE6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0" r="34" b="75200"/>
          <a:stretch/>
        </p:blipFill>
        <p:spPr>
          <a:xfrm>
            <a:off x="1152096" y="0"/>
            <a:ext cx="6839808" cy="163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41B8EB-CA65-4F42-8BC6-9223F1B80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74" r="4379" b="50000"/>
          <a:stretch/>
        </p:blipFill>
        <p:spPr>
          <a:xfrm>
            <a:off x="1300741" y="1645920"/>
            <a:ext cx="6542518" cy="2196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569BD4-DB02-4BB6-93D9-E4FF49C53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06" b="38086"/>
          <a:stretch/>
        </p:blipFill>
        <p:spPr>
          <a:xfrm>
            <a:off x="1486863" y="3840480"/>
            <a:ext cx="6170275" cy="205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44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F756CD-47A5-4E84-90DF-76D5FDAE6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0" r="34" b="75200"/>
          <a:stretch/>
        </p:blipFill>
        <p:spPr>
          <a:xfrm>
            <a:off x="1152096" y="0"/>
            <a:ext cx="6839808" cy="163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41B8EB-CA65-4F42-8BC6-9223F1B80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74" r="4379" b="50000"/>
          <a:stretch/>
        </p:blipFill>
        <p:spPr>
          <a:xfrm>
            <a:off x="1300741" y="1645920"/>
            <a:ext cx="6542518" cy="2196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569BD4-DB02-4BB6-93D9-E4FF49C53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06" b="38086"/>
          <a:stretch/>
        </p:blipFill>
        <p:spPr>
          <a:xfrm>
            <a:off x="1486863" y="3840480"/>
            <a:ext cx="6170275" cy="205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256CA-D074-49E0-9C99-03F71B03B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766" y="5760720"/>
            <a:ext cx="6590469" cy="10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85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2A74F-B77E-44B5-8320-31E153056F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24633" b="88640"/>
          <a:stretch/>
        </p:blipFill>
        <p:spPr>
          <a:xfrm>
            <a:off x="1188720" y="91440"/>
            <a:ext cx="5150876" cy="4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76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2A74F-B77E-44B5-8320-31E153056F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24633" b="88640"/>
          <a:stretch/>
        </p:blipFill>
        <p:spPr>
          <a:xfrm>
            <a:off x="1188720" y="91440"/>
            <a:ext cx="5150876" cy="495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45676-71D3-48A9-A30D-C57A5FE56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72" r="-367"/>
          <a:stretch/>
        </p:blipFill>
        <p:spPr>
          <a:xfrm>
            <a:off x="1166005" y="731520"/>
            <a:ext cx="6811991" cy="93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74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2A74F-B77E-44B5-8320-31E153056F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24633" b="88640"/>
          <a:stretch/>
        </p:blipFill>
        <p:spPr>
          <a:xfrm>
            <a:off x="1188720" y="91440"/>
            <a:ext cx="5150876" cy="495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45676-71D3-48A9-A30D-C57A5FE56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72" r="-367"/>
          <a:stretch/>
        </p:blipFill>
        <p:spPr>
          <a:xfrm>
            <a:off x="1166005" y="731520"/>
            <a:ext cx="6811991" cy="939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FBA24-0EC8-484D-A327-D9427E9D3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0" r="3586" b="51680"/>
          <a:stretch/>
        </p:blipFill>
        <p:spPr>
          <a:xfrm>
            <a:off x="1005840" y="1828800"/>
            <a:ext cx="6589311" cy="15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73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2A74F-B77E-44B5-8320-31E153056F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24633" b="88640"/>
          <a:stretch/>
        </p:blipFill>
        <p:spPr>
          <a:xfrm>
            <a:off x="1188720" y="91440"/>
            <a:ext cx="5150876" cy="495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45676-71D3-48A9-A30D-C57A5FE56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72" r="-367"/>
          <a:stretch/>
        </p:blipFill>
        <p:spPr>
          <a:xfrm>
            <a:off x="1166005" y="731520"/>
            <a:ext cx="6811991" cy="939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FBA24-0EC8-484D-A327-D9427E9D3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0" r="3586" b="51680"/>
          <a:stretch/>
        </p:blipFill>
        <p:spPr>
          <a:xfrm>
            <a:off x="1005840" y="1828800"/>
            <a:ext cx="6589311" cy="1535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DB2D1E-1038-40E5-AE26-656EC49753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549" r="54510"/>
          <a:stretch/>
        </p:blipFill>
        <p:spPr>
          <a:xfrm>
            <a:off x="914400" y="3474720"/>
            <a:ext cx="2998005" cy="606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740119-6881-40B1-8A54-FEDB86D5BE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8" t="2960" r="70294"/>
          <a:stretch/>
        </p:blipFill>
        <p:spPr>
          <a:xfrm rot="5460000">
            <a:off x="4015128" y="1280160"/>
            <a:ext cx="1113745" cy="66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71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6F01E-C7B0-454F-B472-76D6A7D4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02" y="0"/>
            <a:ext cx="6681795" cy="1237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0B50BC-5B18-47F5-B91D-1EAE89881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54" r="19560" b="11360"/>
          <a:stretch/>
        </p:blipFill>
        <p:spPr>
          <a:xfrm>
            <a:off x="1823208" y="1280160"/>
            <a:ext cx="5497585" cy="591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C6406-B44D-49DF-8BF1-9B75B642D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8" t="30096" r="45288" b="68236"/>
          <a:stretch/>
        </p:blipFill>
        <p:spPr>
          <a:xfrm>
            <a:off x="1499600" y="1920240"/>
            <a:ext cx="6183205" cy="5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2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6F01E-C7B0-454F-B472-76D6A7D4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02" y="0"/>
            <a:ext cx="6681795" cy="1237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0B50BC-5B18-47F5-B91D-1EAE89881E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54" r="19560" b="11360"/>
          <a:stretch/>
        </p:blipFill>
        <p:spPr>
          <a:xfrm>
            <a:off x="1823208" y="1280160"/>
            <a:ext cx="5497585" cy="591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C6406-B44D-49DF-8BF1-9B75B642D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8" t="30096" r="45288" b="68236"/>
          <a:stretch/>
        </p:blipFill>
        <p:spPr>
          <a:xfrm>
            <a:off x="1499600" y="1920240"/>
            <a:ext cx="6183205" cy="514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8B317B-8632-4923-8D48-2F70C02FAC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0" r="6513" b="77440"/>
          <a:stretch/>
        </p:blipFill>
        <p:spPr>
          <a:xfrm>
            <a:off x="1377366" y="2560320"/>
            <a:ext cx="6389268" cy="1436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EB79F-618E-44EA-9D91-723538E297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8" t="28207" r="18229" b="66801"/>
          <a:stretch/>
        </p:blipFill>
        <p:spPr>
          <a:xfrm>
            <a:off x="1475851" y="4114800"/>
            <a:ext cx="6192298" cy="15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72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10C3E-EE3D-44BF-AFC9-E656B3913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019" r="759" b="70813"/>
          <a:stretch/>
        </p:blipFill>
        <p:spPr>
          <a:xfrm>
            <a:off x="1165231" y="87764"/>
            <a:ext cx="6837028" cy="8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58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BDE87-09CE-45C2-AAFE-2284081946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2080" r="36230" b="62320"/>
          <a:stretch/>
        </p:blipFill>
        <p:spPr>
          <a:xfrm>
            <a:off x="914400" y="0"/>
            <a:ext cx="4358360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A486E-24B9-4FF8-AC53-CB05AE029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7" t="34552" r="17622" b="52240"/>
          <a:stretch/>
        </p:blipFill>
        <p:spPr>
          <a:xfrm>
            <a:off x="309803" y="548640"/>
            <a:ext cx="8601962" cy="27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75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BDE87-09CE-45C2-AAFE-2284081946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2080" r="36230" b="62320"/>
          <a:stretch/>
        </p:blipFill>
        <p:spPr>
          <a:xfrm>
            <a:off x="914400" y="0"/>
            <a:ext cx="4358360" cy="495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A486E-24B9-4FF8-AC53-CB05AE029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7" t="34552" r="17622" b="52240"/>
          <a:stretch/>
        </p:blipFill>
        <p:spPr>
          <a:xfrm>
            <a:off x="309803" y="548640"/>
            <a:ext cx="8601962" cy="2716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1028A3-38AD-4454-BDC1-E086F8EB2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3" t="81700" r="17638" b="12588"/>
          <a:stretch/>
        </p:blipFill>
        <p:spPr>
          <a:xfrm>
            <a:off x="914400" y="3697835"/>
            <a:ext cx="7114050" cy="19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5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B259A-F2C7-4754-99D7-5793C466E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09" t="6879" r="16691" b="11360"/>
          <a:stretch/>
        </p:blipFill>
        <p:spPr>
          <a:xfrm rot="5400000">
            <a:off x="2901246" y="-1463040"/>
            <a:ext cx="3341508" cy="8411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C66F42-FA52-4D05-9074-59E0480333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0" r="5064" b="50000"/>
          <a:stretch/>
        </p:blipFill>
        <p:spPr>
          <a:xfrm>
            <a:off x="1327851" y="91440"/>
            <a:ext cx="6488298" cy="103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ACE6F-CBB0-43A6-B788-B341AD5D05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3" t="5003" r="73642" b="59999"/>
          <a:stretch/>
        </p:blipFill>
        <p:spPr>
          <a:xfrm>
            <a:off x="7406640" y="1005840"/>
            <a:ext cx="1387241" cy="69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32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B259A-F2C7-4754-99D7-5793C466E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09" t="6879" r="16691" b="11360"/>
          <a:stretch/>
        </p:blipFill>
        <p:spPr>
          <a:xfrm rot="5400000">
            <a:off x="2901246" y="-1463040"/>
            <a:ext cx="3341508" cy="8411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C66F42-FA52-4D05-9074-59E0480333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0" r="5064" b="50000"/>
          <a:stretch/>
        </p:blipFill>
        <p:spPr>
          <a:xfrm>
            <a:off x="1327851" y="91440"/>
            <a:ext cx="6488298" cy="1039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1A94B1-72B4-4806-AED3-6CD6AF069D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0" r="4339" b="19200"/>
          <a:stretch/>
        </p:blipFill>
        <p:spPr>
          <a:xfrm>
            <a:off x="1303076" y="4773173"/>
            <a:ext cx="6537848" cy="99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ACE6F-CBB0-43A6-B788-B341AD5D05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3" t="5003" r="73642" b="59999"/>
          <a:stretch/>
        </p:blipFill>
        <p:spPr>
          <a:xfrm>
            <a:off x="7406640" y="1005840"/>
            <a:ext cx="1387241" cy="69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6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10C3E-EE3D-44BF-AFC9-E656B3913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019" r="759" b="70813"/>
          <a:stretch/>
        </p:blipFill>
        <p:spPr>
          <a:xfrm>
            <a:off x="1165231" y="87764"/>
            <a:ext cx="6837028" cy="862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C2CF2B-6120-41D8-9EFA-414759706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99" r="1100" b="44450"/>
          <a:stretch/>
        </p:blipFill>
        <p:spPr>
          <a:xfrm>
            <a:off x="1188720" y="1005840"/>
            <a:ext cx="6813539" cy="9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7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10C3E-EE3D-44BF-AFC9-E656B3913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019" r="759" b="70813"/>
          <a:stretch/>
        </p:blipFill>
        <p:spPr>
          <a:xfrm>
            <a:off x="1165231" y="87764"/>
            <a:ext cx="6837028" cy="862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C2CF2B-6120-41D8-9EFA-414759706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99" r="1100" b="44450"/>
          <a:stretch/>
        </p:blipFill>
        <p:spPr>
          <a:xfrm>
            <a:off x="1188720" y="1005840"/>
            <a:ext cx="6813539" cy="990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ED7240-6EAD-4FE7-9945-A1CF772A9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25" r="3257"/>
          <a:stretch/>
        </p:blipFill>
        <p:spPr>
          <a:xfrm>
            <a:off x="1239532" y="2103120"/>
            <a:ext cx="6664936" cy="14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4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10C3E-EE3D-44BF-AFC9-E656B3913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019" r="759" b="70813"/>
          <a:stretch/>
        </p:blipFill>
        <p:spPr>
          <a:xfrm>
            <a:off x="1165231" y="87764"/>
            <a:ext cx="6837028" cy="862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C2CF2B-6120-41D8-9EFA-414759706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99" r="1100" b="44450"/>
          <a:stretch/>
        </p:blipFill>
        <p:spPr>
          <a:xfrm>
            <a:off x="1188720" y="1005840"/>
            <a:ext cx="6813539" cy="990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ED7240-6EAD-4FE7-9945-A1CF772A9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25" r="3257"/>
          <a:stretch/>
        </p:blipFill>
        <p:spPr>
          <a:xfrm>
            <a:off x="1239532" y="2103120"/>
            <a:ext cx="6664936" cy="1488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122C2-298C-436E-82D7-545B5E91C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0" r="758" b="77440"/>
          <a:stretch/>
        </p:blipFill>
        <p:spPr>
          <a:xfrm>
            <a:off x="1176865" y="3657600"/>
            <a:ext cx="6790271" cy="14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3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10C3E-EE3D-44BF-AFC9-E656B3913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019" r="759" b="70813"/>
          <a:stretch/>
        </p:blipFill>
        <p:spPr>
          <a:xfrm>
            <a:off x="1165231" y="87764"/>
            <a:ext cx="6837028" cy="862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C2CF2B-6120-41D8-9EFA-414759706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99" r="1100" b="44450"/>
          <a:stretch/>
        </p:blipFill>
        <p:spPr>
          <a:xfrm>
            <a:off x="1188720" y="1005840"/>
            <a:ext cx="6813539" cy="990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ED7240-6EAD-4FE7-9945-A1CF772A9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25" r="3257"/>
          <a:stretch/>
        </p:blipFill>
        <p:spPr>
          <a:xfrm>
            <a:off x="1239532" y="2103120"/>
            <a:ext cx="6664936" cy="1488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122C2-298C-436E-82D7-545B5E91C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0" r="758" b="77440"/>
          <a:stretch/>
        </p:blipFill>
        <p:spPr>
          <a:xfrm>
            <a:off x="1176865" y="3657600"/>
            <a:ext cx="6790271" cy="1486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94D05-6B6C-4129-9AFD-B1547D9C1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93" r="758" b="62880"/>
          <a:stretch/>
        </p:blipFill>
        <p:spPr>
          <a:xfrm>
            <a:off x="1176865" y="5120632"/>
            <a:ext cx="6790271" cy="107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3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10C3E-EE3D-44BF-AFC9-E656B3913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019" r="759" b="70813"/>
          <a:stretch/>
        </p:blipFill>
        <p:spPr>
          <a:xfrm>
            <a:off x="1165231" y="87764"/>
            <a:ext cx="6837028" cy="862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C2CF2B-6120-41D8-9EFA-414759706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99" r="1100" b="44450"/>
          <a:stretch/>
        </p:blipFill>
        <p:spPr>
          <a:xfrm>
            <a:off x="1188720" y="1005840"/>
            <a:ext cx="6813539" cy="990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ED7240-6EAD-4FE7-9945-A1CF772A9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25" r="3257"/>
          <a:stretch/>
        </p:blipFill>
        <p:spPr>
          <a:xfrm>
            <a:off x="1239532" y="2103120"/>
            <a:ext cx="6664936" cy="1488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122C2-298C-436E-82D7-545B5E91C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0" r="758" b="77440"/>
          <a:stretch/>
        </p:blipFill>
        <p:spPr>
          <a:xfrm>
            <a:off x="1176865" y="3657600"/>
            <a:ext cx="6790271" cy="1486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94D05-6B6C-4129-9AFD-B1547D9C1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93" r="758" b="62880"/>
          <a:stretch/>
        </p:blipFill>
        <p:spPr>
          <a:xfrm>
            <a:off x="1176865" y="5120632"/>
            <a:ext cx="6790271" cy="107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9F85C-4E46-47B9-8083-27582D128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20" r="758" b="55600"/>
          <a:stretch/>
        </p:blipFill>
        <p:spPr>
          <a:xfrm>
            <a:off x="1176865" y="6217907"/>
            <a:ext cx="6790271" cy="6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1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2020-06-03T20:10:43Z</dcterms:modified>
</cp:coreProperties>
</file>